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3" r:id="rId17"/>
    <p:sldId id="275" r:id="rId18"/>
    <p:sldId id="274" r:id="rId19"/>
    <p:sldId id="270" r:id="rId20"/>
    <p:sldId id="276" r:id="rId21"/>
    <p:sldId id="278" r:id="rId22"/>
    <p:sldId id="277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59D84-A706-4C80-8DC5-C3D790314CAB}" type="datetimeFigureOut">
              <a:rPr lang="en-IN" smtClean="0"/>
              <a:t>02-05-2021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4928A-DB5D-4210-8ABD-95F1FDAEB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65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C:\AWS-DevOPS\Traning-Vendors\Integrated Solutions\AWS Developer\Final\EKS\eksctl-commands.txt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928A-DB5D-4210-8ABD-95F1FDAEB4FF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28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EC75-9B4E-45A8-A63D-6C4D1FDF5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AE866-40F0-4FF0-AFA6-236853FAF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A6642-A194-4D54-91A5-FFB2C4663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0A87-0946-451A-843F-89905061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8DCE5-A5E4-4666-93E5-B09A14E3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077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2CA5-57FD-4B46-80C4-A15A15E5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A2D9F-7192-4AE2-BC20-EA0B6936F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57DDD-BE89-4706-932D-23FC9E03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16DA-5727-4F77-84CA-36E7B5CAD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E2CA7-413B-43E6-AD6C-A0BB3EDE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08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1D14FD-D2B8-4E79-BD72-629FE4B19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34EB4-A2D7-4B58-A130-2C9041CAE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54EDA-195E-4C88-8CE6-1E6FFC63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E94EE-A8DD-49FC-9632-DE625A62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50C7D-4EBB-4FFB-A956-E70D3D13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042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A3EF-9988-49BB-A6D3-19770B07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C67F7-7280-4081-8D50-6C566C7D4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1A89A-1476-4148-8FC5-9EE1F9EB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F80FE-FA69-4106-BD4E-79D77F1BD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DD6D9-63A5-4341-83DC-B795E2DB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42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A7B7-436B-418A-A747-AC6D418F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F84D8-4B84-4CE1-BADC-F3A1E621D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FDBA9-7A47-4301-96B0-7E0BA237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CB0C0-9833-47FF-8545-C2E10477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50B61-50F5-4310-AF72-42ACF3B6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71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7AF4-8694-4C51-A546-1389FFD9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2E8A1-7657-4B88-8683-96E24F9AF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82B48-090B-4E46-841C-0A87BF4FB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E6ED7-1A82-4DB4-BD16-FA665181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79FF3-8E2E-4437-8C60-47C91738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FEAFD-97B9-4F10-BFD7-7A286AE3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35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CE4F-F46D-41E8-8F1D-53DB7613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5885E-2A5E-415D-A6AE-201B3E34B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24333-FA29-448B-AC8B-E950EC078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7B89D-976B-4FA3-97F6-911866EDB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43188-5076-4413-98EC-39FE7D9B1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754E9-B45B-4813-A2C2-BD75647FC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6AA09-63B5-45E0-8C18-AFE80D11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4160C-5679-4673-826F-0F6ED99F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10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F7E1-87FF-4A56-BE50-9DAEB07B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010D0-8EFF-4BA2-BA9B-43BC41C9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3E41B-2270-4656-AECB-1923FD4F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0BF88-BD52-415A-AA09-5E04CFF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25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D46A5-DDCF-416F-8030-CFBAAC7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6FA3CA-AC7E-4158-A567-295C63DE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907DC-93F2-46D2-9DD6-D5B809B4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87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F702-96A3-4719-B9E5-C25DE11E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30DB2-AEC4-4CAD-B685-F79306473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7DB6D-3665-4562-B6AF-C62F17A58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209CA-9535-4660-97E0-A03AEF88D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063C9-2FD2-4289-B39E-C021B4FD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198F-2B63-4E78-97E2-CFDAC1EA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26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EED-E7E6-434B-AA1C-E7CD2B6D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6952F-26D7-47B1-BD18-300199AAD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A531E-E4F5-47A0-B1E5-083B2D1D6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61EA1-9874-4AC4-866F-3858DBA4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7157D-95CE-4383-9970-4F6073FE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F045D-E3FA-480D-856E-6FBC6F8D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08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67C0F-9AB2-4E1A-8014-A5E168F2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1B17B-9BDD-4091-BE4D-4C6630796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00EFC-FE24-497F-AF25-BBF005F61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3E4E4-7681-4FA8-9C8E-CD093F4794C5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DA85B-8DC3-4D71-920C-A375187A0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AF9C-58B6-4C16-ABF5-A653A96E3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628D0-3DB4-4C0C-8E55-2FBA17833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51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install" TargetMode="External"/><Relationship Id="rId2" Type="http://schemas.openxmlformats.org/officeDocument/2006/relationships/hyperlink" Target="https://docs.aws.amazon.com/eks/latest/userguide/eksctl.html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5462A-25F6-42B8-80AE-53079DB9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4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25BAB-8CC2-4665-9DAE-9B5511F0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3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1346B-E41A-4636-8D97-1845CA57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FD2995-6A6D-4765-AA0D-94ED6D135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45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D49BE-D4DC-40AC-A0B3-3B8FEF23E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2C9623-D843-4788-8538-5DC4ACA5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657350"/>
            <a:ext cx="92297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4D67B5-B69E-48E2-9DC2-D30779F26DE1}"/>
              </a:ext>
            </a:extLst>
          </p:cNvPr>
          <p:cNvSpPr txBox="1"/>
          <p:nvPr/>
        </p:nvSpPr>
        <p:spPr>
          <a:xfrm>
            <a:off x="613318" y="601496"/>
            <a:ext cx="1117352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4171C"/>
                </a:solidFill>
                <a:effectLst/>
                <a:latin typeface="sf pro text"/>
              </a:rPr>
              <a:t>Install AWS CLI and Configure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C:\AWS-DevOPS\Traning-Vendors\Integrated Solutions\AWS Developer\Final\AWSCLI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0" i="0" dirty="0">
                <a:solidFill>
                  <a:srgbClr val="14171C"/>
                </a:solidFill>
                <a:effectLst/>
                <a:latin typeface="sf pro text"/>
              </a:rPr>
              <a:t>Install Kubectl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IN" b="0" i="0" dirty="0">
                <a:solidFill>
                  <a:srgbClr val="14171C"/>
                </a:solidFill>
                <a:effectLst/>
                <a:latin typeface="sf pro text"/>
              </a:rPr>
              <a:t>https://docs.aws.amazon.com/eks/latest/userguide/install-kubectl.html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pt-BR" b="0" i="0" dirty="0">
                <a:solidFill>
                  <a:srgbClr val="14171C"/>
                </a:solidFill>
                <a:effectLst/>
                <a:latin typeface="sf pro text"/>
              </a:rPr>
              <a:t>https://amazon-eks.s3.us-west-2.amazonaws.com/1.19.6/2021-01-05/bin/windows/amd64/kubectl.exe</a:t>
            </a:r>
            <a:endParaRPr lang="en-US" b="0" i="0" dirty="0">
              <a:solidFill>
                <a:srgbClr val="14171C"/>
              </a:solidFill>
              <a:effectLst/>
              <a:latin typeface="sf pro tex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0" i="0" dirty="0">
                <a:solidFill>
                  <a:srgbClr val="14171C"/>
                </a:solidFill>
                <a:effectLst/>
                <a:latin typeface="sf pro text"/>
              </a:rPr>
              <a:t>Install </a:t>
            </a:r>
            <a:r>
              <a:rPr lang="en-IN" b="0" i="0" dirty="0" err="1">
                <a:solidFill>
                  <a:srgbClr val="14171C"/>
                </a:solidFill>
                <a:effectLst/>
                <a:latin typeface="sf pro text"/>
              </a:rPr>
              <a:t>Eksctl</a:t>
            </a:r>
            <a:endParaRPr lang="en-IN" b="0" i="0" dirty="0">
              <a:solidFill>
                <a:srgbClr val="14171C"/>
              </a:solidFill>
              <a:effectLst/>
              <a:latin typeface="sf pro text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hlinkClick r:id="rId2"/>
              </a:rPr>
              <a:t>https://docs.aws.amazon.com/eks/latest/userguide/eksctl.html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hlinkClick r:id="rId3"/>
              </a:rPr>
              <a:t>https://chocolatey.org/install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Get-</a:t>
            </a:r>
            <a:r>
              <a:rPr lang="en-US" dirty="0" err="1"/>
              <a:t>ExecutionPolicy</a:t>
            </a:r>
            <a:endParaRPr lang="en-US" dirty="0"/>
          </a:p>
          <a:p>
            <a:pPr lvl="2"/>
            <a:r>
              <a:rPr lang="en-US" dirty="0"/>
              <a:t>Get-</a:t>
            </a:r>
            <a:r>
              <a:rPr lang="en-US" dirty="0" err="1"/>
              <a:t>ExecutionPolicy</a:t>
            </a:r>
            <a:endParaRPr lang="en-US" dirty="0"/>
          </a:p>
          <a:p>
            <a:pPr lvl="2"/>
            <a:r>
              <a:rPr lang="en-US" dirty="0"/>
              <a:t>Set-</a:t>
            </a:r>
            <a:r>
              <a:rPr lang="en-US" dirty="0" err="1"/>
              <a:t>ExecutionPolicy</a:t>
            </a:r>
            <a:r>
              <a:rPr lang="en-US" dirty="0"/>
              <a:t> Bypass -Scope Process -Force; [</a:t>
            </a:r>
            <a:r>
              <a:rPr lang="en-US" dirty="0" err="1"/>
              <a:t>System.Net.ServicePointManager</a:t>
            </a:r>
            <a:r>
              <a:rPr lang="en-US" dirty="0"/>
              <a:t>]::</a:t>
            </a:r>
            <a:r>
              <a:rPr lang="en-US" dirty="0" err="1"/>
              <a:t>SecurityProtocol</a:t>
            </a:r>
            <a:r>
              <a:rPr lang="en-US" dirty="0"/>
              <a:t> = [</a:t>
            </a:r>
            <a:r>
              <a:rPr lang="en-US" dirty="0" err="1"/>
              <a:t>System.Net.ServicePointManager</a:t>
            </a:r>
            <a:r>
              <a:rPr lang="en-US" dirty="0"/>
              <a:t>]::</a:t>
            </a:r>
            <a:r>
              <a:rPr lang="en-US" dirty="0" err="1"/>
              <a:t>SecurityProtocol</a:t>
            </a:r>
            <a:r>
              <a:rPr lang="en-US" dirty="0"/>
              <a:t> -</a:t>
            </a:r>
            <a:r>
              <a:rPr lang="en-US" dirty="0" err="1"/>
              <a:t>bor</a:t>
            </a:r>
            <a:r>
              <a:rPr lang="en-US" dirty="0"/>
              <a:t> 3072; </a:t>
            </a:r>
            <a:r>
              <a:rPr lang="en-US" dirty="0" err="1"/>
              <a:t>iex</a:t>
            </a:r>
            <a:r>
              <a:rPr lang="en-US" dirty="0"/>
              <a:t> ((New-Object </a:t>
            </a:r>
            <a:r>
              <a:rPr lang="en-US" dirty="0" err="1"/>
              <a:t>System.Net.WebClient</a:t>
            </a:r>
            <a:r>
              <a:rPr lang="en-US" dirty="0"/>
              <a:t>).</a:t>
            </a:r>
            <a:r>
              <a:rPr lang="en-US" dirty="0" err="1"/>
              <a:t>DownloadString</a:t>
            </a:r>
            <a:r>
              <a:rPr lang="en-US" dirty="0"/>
              <a:t>('https://chocolatey.org/install.ps1'))</a:t>
            </a:r>
          </a:p>
          <a:p>
            <a:pPr lvl="2"/>
            <a:r>
              <a:rPr lang="en-US" dirty="0" err="1"/>
              <a:t>choco</a:t>
            </a:r>
            <a:r>
              <a:rPr lang="en-US" dirty="0"/>
              <a:t> -?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185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B20DD-0531-4BA3-B623-E0D33F53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6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4D67B5-B69E-48E2-9DC2-D30779F26DE1}"/>
              </a:ext>
            </a:extLst>
          </p:cNvPr>
          <p:cNvSpPr txBox="1"/>
          <p:nvPr/>
        </p:nvSpPr>
        <p:spPr>
          <a:xfrm>
            <a:off x="613318" y="601496"/>
            <a:ext cx="111735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0" i="0" dirty="0">
                <a:solidFill>
                  <a:srgbClr val="14171C"/>
                </a:solidFill>
                <a:effectLst/>
                <a:latin typeface="sf pro text"/>
              </a:rPr>
              <a:t>Install </a:t>
            </a:r>
            <a:r>
              <a:rPr lang="en-IN" b="0" i="0" dirty="0" err="1">
                <a:solidFill>
                  <a:srgbClr val="14171C"/>
                </a:solidFill>
                <a:effectLst/>
                <a:latin typeface="sf pro text"/>
              </a:rPr>
              <a:t>Eksctl</a:t>
            </a:r>
            <a:endParaRPr lang="en-IN" b="0" i="0" dirty="0">
              <a:solidFill>
                <a:srgbClr val="14171C"/>
              </a:solidFill>
              <a:effectLst/>
              <a:latin typeface="sf pro text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IN" b="0" i="0" dirty="0" err="1">
                <a:solidFill>
                  <a:srgbClr val="14171C"/>
                </a:solidFill>
                <a:effectLst/>
                <a:latin typeface="sf pro text"/>
              </a:rPr>
              <a:t>choco</a:t>
            </a:r>
            <a:r>
              <a:rPr lang="en-IN" b="0" i="0" dirty="0">
                <a:solidFill>
                  <a:srgbClr val="14171C"/>
                </a:solidFill>
                <a:effectLst/>
                <a:latin typeface="sf pro text"/>
              </a:rPr>
              <a:t> install -y </a:t>
            </a:r>
            <a:r>
              <a:rPr lang="en-IN" b="0" i="0" dirty="0" err="1">
                <a:solidFill>
                  <a:srgbClr val="14171C"/>
                </a:solidFill>
                <a:effectLst/>
                <a:latin typeface="sf pro text"/>
              </a:rPr>
              <a:t>eksctl</a:t>
            </a:r>
            <a:r>
              <a:rPr lang="en-IN" b="0" i="0" dirty="0">
                <a:solidFill>
                  <a:srgbClr val="14171C"/>
                </a:solidFill>
                <a:effectLst/>
                <a:latin typeface="sf pro text"/>
              </a:rPr>
              <a:t> </a:t>
            </a:r>
            <a:endParaRPr lang="en-IN" dirty="0">
              <a:solidFill>
                <a:srgbClr val="14171C"/>
              </a:solidFill>
              <a:latin typeface="sf pro text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IN" b="0" i="0" dirty="0" err="1">
                <a:solidFill>
                  <a:srgbClr val="14171C"/>
                </a:solidFill>
                <a:effectLst/>
                <a:latin typeface="sf pro text"/>
              </a:rPr>
              <a:t>choco</a:t>
            </a:r>
            <a:r>
              <a:rPr lang="en-IN" b="0" i="0" dirty="0">
                <a:solidFill>
                  <a:srgbClr val="14171C"/>
                </a:solidFill>
                <a:effectLst/>
                <a:latin typeface="sf pro text"/>
              </a:rPr>
              <a:t> upgrade -y </a:t>
            </a:r>
            <a:r>
              <a:rPr lang="en-IN" b="0" i="0" dirty="0" err="1">
                <a:solidFill>
                  <a:srgbClr val="14171C"/>
                </a:solidFill>
                <a:effectLst/>
                <a:latin typeface="sf pro text"/>
              </a:rPr>
              <a:t>eksctl</a:t>
            </a:r>
            <a:r>
              <a:rPr lang="en-IN" b="0" i="0" dirty="0">
                <a:solidFill>
                  <a:srgbClr val="14171C"/>
                </a:solidFill>
                <a:effectLst/>
                <a:latin typeface="sf pro text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IN" b="0" i="0" dirty="0" err="1">
                <a:solidFill>
                  <a:srgbClr val="14171C"/>
                </a:solidFill>
                <a:effectLst/>
                <a:latin typeface="sf pro text"/>
              </a:rPr>
              <a:t>eksctl</a:t>
            </a:r>
            <a:r>
              <a:rPr lang="en-IN" b="0" i="0" dirty="0">
                <a:solidFill>
                  <a:srgbClr val="14171C"/>
                </a:solidFill>
                <a:effectLst/>
                <a:latin typeface="sf pro text"/>
              </a:rPr>
              <a:t> version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Refer the </a:t>
            </a:r>
            <a:r>
              <a:rPr lang="en-US" dirty="0" err="1"/>
              <a:t>eks</a:t>
            </a:r>
            <a:r>
              <a:rPr lang="en-US" dirty="0"/>
              <a:t>-commands file for further deployment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6797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C600A5-D172-4011-8AC7-232897E8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81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A8B1EE-5DFA-48E5-9BC6-82799C67DF1C}"/>
              </a:ext>
            </a:extLst>
          </p:cNvPr>
          <p:cNvSpPr txBox="1"/>
          <p:nvPr/>
        </p:nvSpPr>
        <p:spPr>
          <a:xfrm>
            <a:off x="1382751" y="3059668"/>
            <a:ext cx="9902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C:\AWS-DevOPS\Traning-Vendors\Integrated Solutions\AWS Developer\Final\EKS\eksctl-commands.txt</a:t>
            </a:r>
          </a:p>
        </p:txBody>
      </p:sp>
    </p:spTree>
    <p:extLst>
      <p:ext uri="{BB962C8B-B14F-4D97-AF65-F5344CB8AC3E}">
        <p14:creationId xmlns:p14="http://schemas.microsoft.com/office/powerpoint/2010/main" val="237294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A055C-032D-4094-8EBA-FAF7254A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08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CE178B-C5F1-4CD8-92C6-25D21434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A003F-AE58-4C4B-8FD0-380B0B2C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0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C5CD1-102E-4C8F-9CE4-024D9699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21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4F9787-877E-425D-BE77-04717465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4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DBD6B-0B7A-4355-8014-832AE590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3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B5227-E738-449A-AA92-F7AD1904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0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9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D63AC0-92F8-420E-A8B2-C0DFCE34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5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009DA-EC30-41F6-A740-2B5DD1EC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2335-EBC5-40A6-89B1-15751316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01AC4F-FA22-43B9-925C-DFF08AEC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0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B62F5-53BE-4B57-81C8-70F0422C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92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206</Words>
  <Application>Microsoft Office PowerPoint</Application>
  <PresentationFormat>Widescreen</PresentationFormat>
  <Paragraphs>24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sf pro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Training</dc:creator>
  <cp:lastModifiedBy>Training</cp:lastModifiedBy>
  <cp:revision>56</cp:revision>
  <dcterms:created xsi:type="dcterms:W3CDTF">2021-05-01T16:52:03Z</dcterms:created>
  <dcterms:modified xsi:type="dcterms:W3CDTF">2021-05-02T11:04:56Z</dcterms:modified>
</cp:coreProperties>
</file>